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3152" y="104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1872475" y="9256404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4—source data 5. PowerPoint file containing original western blots for Figure 4h,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807D6E8-34A2-4492-922C-2DFAA3CDBC6B}"/>
              </a:ext>
            </a:extLst>
          </p:cNvPr>
          <p:cNvGrpSpPr/>
          <p:nvPr/>
        </p:nvGrpSpPr>
        <p:grpSpPr>
          <a:xfrm>
            <a:off x="627063" y="3637999"/>
            <a:ext cx="17185150" cy="4800810"/>
            <a:chOff x="973243" y="22320610"/>
            <a:chExt cx="34212570" cy="955755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AA9519D-CE41-4D82-9B82-4C4B2446E46A}"/>
                </a:ext>
              </a:extLst>
            </p:cNvPr>
            <p:cNvGrpSpPr/>
            <p:nvPr/>
          </p:nvGrpSpPr>
          <p:grpSpPr>
            <a:xfrm>
              <a:off x="2881138" y="24969688"/>
              <a:ext cx="8782049" cy="5815115"/>
              <a:chOff x="1215443" y="10726970"/>
              <a:chExt cx="8782050" cy="4581525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id="{BBEF5A08-939F-403B-B3E2-E0F015089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15443" y="10898421"/>
                <a:ext cx="571500" cy="4238625"/>
              </a:xfrm>
              <a:prstGeom prst="rect">
                <a:avLst/>
              </a:prstGeom>
            </p:spPr>
          </p:pic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D5E42F35-3234-48F4-88DA-FDA9C5EA9D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86943" y="10726970"/>
                <a:ext cx="8210550" cy="4581525"/>
              </a:xfrm>
              <a:prstGeom prst="rect">
                <a:avLst/>
              </a:prstGeom>
            </p:spPr>
          </p:pic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DF01CBD-0EC9-4C90-917A-0B2571FBB711}"/>
                </a:ext>
              </a:extLst>
            </p:cNvPr>
            <p:cNvGrpSpPr/>
            <p:nvPr/>
          </p:nvGrpSpPr>
          <p:grpSpPr>
            <a:xfrm>
              <a:off x="14087709" y="24823984"/>
              <a:ext cx="9324975" cy="5815115"/>
              <a:chOff x="12368272" y="10726970"/>
              <a:chExt cx="9324975" cy="4124325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84E52A6B-D89D-4FA2-90CF-E5F0D89411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911197" y="10726970"/>
                <a:ext cx="8782050" cy="4124325"/>
              </a:xfrm>
              <a:prstGeom prst="rect">
                <a:avLst/>
              </a:pr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D189786D-4973-40AA-8D30-5A6F26F050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368272" y="10788882"/>
                <a:ext cx="542925" cy="4000500"/>
              </a:xfrm>
              <a:prstGeom prst="rect">
                <a:avLst/>
              </a:prstGeom>
            </p:spPr>
          </p:pic>
        </p:grp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7FC68D3-D49D-4907-B252-51C335032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602873" y="25171916"/>
              <a:ext cx="9582940" cy="5379888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11A920E-2B87-40F1-8F5C-9F3EE35A695B}"/>
                </a:ext>
              </a:extLst>
            </p:cNvPr>
            <p:cNvSpPr/>
            <p:nvPr/>
          </p:nvSpPr>
          <p:spPr>
            <a:xfrm>
              <a:off x="3323968" y="26629420"/>
              <a:ext cx="8467889" cy="1957978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74578D4-E195-4CDA-9E06-AF7D34C03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73243" y="22320610"/>
              <a:ext cx="10747138" cy="246494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9D066DE-755E-4E67-96F0-1DEE3AE98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365546" y="22556424"/>
              <a:ext cx="10747138" cy="246494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A5A5677-BEE5-4DA5-B31B-37D8D010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039591" y="22527617"/>
              <a:ext cx="10747138" cy="2464940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6C9EFA5-D58E-42FA-A588-3F77D07FE203}"/>
                </a:ext>
              </a:extLst>
            </p:cNvPr>
            <p:cNvSpPr txBox="1"/>
            <p:nvPr/>
          </p:nvSpPr>
          <p:spPr>
            <a:xfrm>
              <a:off x="6053782" y="30504246"/>
              <a:ext cx="2877669" cy="128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05B517F-4EDE-4602-B3FA-072259B000D1}"/>
                </a:ext>
              </a:extLst>
            </p:cNvPr>
            <p:cNvSpPr txBox="1"/>
            <p:nvPr/>
          </p:nvSpPr>
          <p:spPr>
            <a:xfrm>
              <a:off x="18061051" y="30591436"/>
              <a:ext cx="2877669" cy="128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myc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39DD06-378D-4C7C-AACC-237FB020BB21}"/>
                </a:ext>
              </a:extLst>
            </p:cNvPr>
            <p:cNvSpPr txBox="1"/>
            <p:nvPr/>
          </p:nvSpPr>
          <p:spPr>
            <a:xfrm>
              <a:off x="30068322" y="30514700"/>
              <a:ext cx="2877669" cy="1286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RbcL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B0C3DEC-CD73-4416-8056-F92AF6251378}"/>
                </a:ext>
              </a:extLst>
            </p:cNvPr>
            <p:cNvSpPr/>
            <p:nvPr/>
          </p:nvSpPr>
          <p:spPr>
            <a:xfrm>
              <a:off x="14630634" y="27605144"/>
              <a:ext cx="8924207" cy="2511800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3892A75-9588-4958-A90D-9A1A623CAF38}"/>
                </a:ext>
              </a:extLst>
            </p:cNvPr>
            <p:cNvSpPr/>
            <p:nvPr/>
          </p:nvSpPr>
          <p:spPr>
            <a:xfrm>
              <a:off x="26527138" y="26629420"/>
              <a:ext cx="8378198" cy="1786140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29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2026-03-26T07:04:42Z</dcterms:modified>
</cp:coreProperties>
</file>